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.jpeg" ContentType="image/jpeg"/>
  <Override PartName="/ppt/media/image3.jpeg" ContentType="image/jpeg"/>
  <Override PartName="/ppt/media/image1.png" ContentType="image/png"/>
  <Override PartName="/ppt/media/image2.jpeg" ContentType="image/jpe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jpeg>
</file>

<file path=ppt/media/image3.jpe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</a:rPr>
              <a:t>Cliquez et modifiez le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E3777FA2-C69A-4B7C-B82C-B19D883DB3BB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11/3/17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DA583A0-94E9-4D55-B66B-7C291B9CFBD6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10" descr=""/>
          <p:cNvPicPr/>
          <p:nvPr/>
        </p:nvPicPr>
        <p:blipFill>
          <a:blip r:embed="rId1"/>
          <a:stretch/>
        </p:blipFill>
        <p:spPr>
          <a:xfrm>
            <a:off x="3571200" y="111600"/>
            <a:ext cx="2204640" cy="1087200"/>
          </a:xfrm>
          <a:prstGeom prst="rect">
            <a:avLst/>
          </a:prstGeom>
          <a:ln w="9360">
            <a:noFill/>
          </a:ln>
        </p:spPr>
      </p:pic>
      <p:sp>
        <p:nvSpPr>
          <p:cNvPr id="42" name="CustomShape 1"/>
          <p:cNvSpPr/>
          <p:nvPr/>
        </p:nvSpPr>
        <p:spPr>
          <a:xfrm>
            <a:off x="388800" y="2415240"/>
            <a:ext cx="1952280" cy="2319120"/>
          </a:xfrm>
          <a:prstGeom prst="rect">
            <a:avLst/>
          </a:prstGeom>
          <a:noFill/>
          <a:ln cap="rnd" w="9360">
            <a:solidFill>
              <a:srgbClr val="000000"/>
            </a:solidFill>
            <a:custDash>
              <a:ds d="400000" sp="100000"/>
            </a:custDash>
            <a:miter/>
          </a:ln>
          <a:effectLst>
            <a:outerShdw algn="t" dir="5400000" dist="23000" rotWithShape="0">
              <a:srgbClr val="80808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" name="CustomShape 2"/>
          <p:cNvSpPr/>
          <p:nvPr/>
        </p:nvSpPr>
        <p:spPr>
          <a:xfrm>
            <a:off x="827280" y="3431160"/>
            <a:ext cx="1110960" cy="27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Photo étudiant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355680" y="4794840"/>
            <a:ext cx="2018880" cy="364680"/>
          </a:xfrm>
          <a:prstGeom prst="rect">
            <a:avLst/>
          </a:prstGeom>
          <a:noFill/>
          <a:ln w="9360">
            <a:solidFill>
              <a:srgbClr val="bfbfb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Latrille Thibault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" name="CustomShape 4"/>
          <p:cNvSpPr/>
          <p:nvPr/>
        </p:nvSpPr>
        <p:spPr>
          <a:xfrm>
            <a:off x="2769840" y="2279520"/>
            <a:ext cx="6171840" cy="3930120"/>
          </a:xfrm>
          <a:prstGeom prst="rect">
            <a:avLst/>
          </a:prstGeom>
          <a:noFill/>
          <a:ln>
            <a:solidFill>
              <a:srgbClr val="bfbfb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Stage M1: 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Institut des Sciences de l'Evolution de Montpellier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François Rousset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Coopération / Evolution / Modélisation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Stages M2 : 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Laboratoire de Biométrie de Biologie Evolutive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Nicolas Lartillot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Adaptation inter et intra espèces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46" name="CustomShape 5"/>
          <p:cNvSpPr/>
          <p:nvPr/>
        </p:nvSpPr>
        <p:spPr>
          <a:xfrm>
            <a:off x="2769840" y="5006880"/>
            <a:ext cx="6171840" cy="639000"/>
          </a:xfrm>
          <a:prstGeom prst="rect">
            <a:avLst/>
          </a:prstGeom>
          <a:noFill/>
          <a:ln w="9360">
            <a:solidFill>
              <a:srgbClr val="bfbfb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Occupation actuelle : Doctorat au LBBE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7" name="CustomShape 6"/>
          <p:cNvSpPr/>
          <p:nvPr/>
        </p:nvSpPr>
        <p:spPr>
          <a:xfrm>
            <a:off x="2769840" y="5943600"/>
            <a:ext cx="6171840" cy="639000"/>
          </a:xfrm>
          <a:prstGeom prst="rect">
            <a:avLst/>
          </a:prstGeom>
          <a:noFill/>
          <a:ln w="9360">
            <a:solidFill>
              <a:srgbClr val="bfbfb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Il parait qu’on peut prendre une césure pendant la thèse….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7"/>
          <p:cNvSpPr/>
          <p:nvPr/>
        </p:nvSpPr>
        <p:spPr>
          <a:xfrm>
            <a:off x="695160" y="1385280"/>
            <a:ext cx="759096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ＭＳ Ｐゴシック"/>
              </a:rPr>
              <a:t>Master Biologie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ＭＳ Ｐゴシック"/>
              </a:rPr>
              <a:t>Promotion 2017 – Alexandre Yersin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49" name="Picture 104" descr=""/>
          <p:cNvPicPr/>
          <p:nvPr/>
        </p:nvPicPr>
        <p:blipFill>
          <a:blip r:embed="rId2"/>
          <a:stretch/>
        </p:blipFill>
        <p:spPr>
          <a:xfrm>
            <a:off x="388800" y="441720"/>
            <a:ext cx="1800000" cy="690120"/>
          </a:xfrm>
          <a:prstGeom prst="rect">
            <a:avLst/>
          </a:prstGeom>
          <a:ln w="9360">
            <a:noFill/>
          </a:ln>
        </p:spPr>
      </p:pic>
      <p:pic>
        <p:nvPicPr>
          <p:cNvPr id="50" name="Picture 4" descr=""/>
          <p:cNvPicPr/>
          <p:nvPr/>
        </p:nvPicPr>
        <p:blipFill>
          <a:blip r:embed="rId3"/>
          <a:stretch/>
        </p:blipFill>
        <p:spPr>
          <a:xfrm>
            <a:off x="7357320" y="111600"/>
            <a:ext cx="1441080" cy="1020240"/>
          </a:xfrm>
          <a:prstGeom prst="rect">
            <a:avLst/>
          </a:prstGeom>
          <a:ln w="9360">
            <a:noFill/>
          </a:ln>
        </p:spPr>
      </p:pic>
      <p:pic>
        <p:nvPicPr>
          <p:cNvPr id="51" name="" descr=""/>
          <p:cNvPicPr/>
          <p:nvPr/>
        </p:nvPicPr>
        <p:blipFill>
          <a:blip r:embed="rId4"/>
          <a:stretch/>
        </p:blipFill>
        <p:spPr>
          <a:xfrm rot="16200000">
            <a:off x="212040" y="2660400"/>
            <a:ext cx="2319120" cy="1828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LibreOffice/5.4.1.2$Linux_X86_64 LibreOffice_project/40m0$Build-2</Application>
  <Words>33</Words>
  <Paragraphs>15</Paragraphs>
  <Company>CNRS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2014-09-08T12:29:36Z</dcterms:created>
  <dc:creator>CGMC</dc:creator>
  <dc:description/>
  <dc:language>en-US</dc:language>
  <cp:lastModifiedBy/>
  <dcterms:modified xsi:type="dcterms:W3CDTF">2017-11-03T11:11:37Z</dcterms:modified>
  <cp:revision>10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Company">
    <vt:lpwstr>CNRS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Affichage à l'écran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